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D4A57-DE3B-45DB-94BC-30FF3EAA9A08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2C109-F184-4B8A-BCBF-05657F5AA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Фотоальбом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xxx\Desktop\Без-имени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1950"/>
            <a:ext cx="9144000" cy="613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49500" y="0"/>
            <a:ext cx="4443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36550"/>
            <a:ext cx="9144000" cy="61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5125"/>
            <a:ext cx="9144000" cy="61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48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39738"/>
            <a:ext cx="9144000" cy="597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 - копия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39738"/>
            <a:ext cx="9144000" cy="597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3225"/>
            <a:ext cx="9144000" cy="604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 - копия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3225"/>
            <a:ext cx="9144000" cy="604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4500"/>
            <a:ext cx="9144000" cy="59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51129_1944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 - копия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4500"/>
            <a:ext cx="9144000" cy="59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317 - копия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317 - копия (2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0318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9641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040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1) - копия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2450" y="0"/>
            <a:ext cx="5499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2)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2450" y="0"/>
            <a:ext cx="5499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3)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23850"/>
            <a:ext cx="9144000" cy="620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нг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54138" y="0"/>
            <a:ext cx="6434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51102_201320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51102_2013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51102_2014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51129_1943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51129_1943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51129_1943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51129_1944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 шт.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 - копия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06488"/>
            <a:ext cx="9144000" cy="4643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7675"/>
            <a:ext cx="9144000" cy="596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 - копия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30288"/>
            <a:ext cx="9144000" cy="47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 - копия - копи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47913" y="0"/>
            <a:ext cx="4446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 - копия - коп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25475"/>
            <a:ext cx="9144000" cy="5605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</Words>
  <Application>Microsoft Office PowerPoint</Application>
  <PresentationFormat>Экран (4:3)</PresentationFormat>
  <Paragraphs>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Фотоальбом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xxx</dc:creator>
  <cp:lastModifiedBy>xxx</cp:lastModifiedBy>
  <cp:revision>2</cp:revision>
  <dcterms:created xsi:type="dcterms:W3CDTF">2019-05-23T09:31:55Z</dcterms:created>
  <dcterms:modified xsi:type="dcterms:W3CDTF">2019-05-23T09:42:43Z</dcterms:modified>
</cp:coreProperties>
</file>